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6" r:id="rId3"/>
    <p:sldId id="258" r:id="rId4"/>
    <p:sldId id="264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33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785D1-0F81-4B6E-AFB0-F92AC7EAD00F}" type="datetimeFigureOut">
              <a:rPr lang="en-GB" smtClean="0"/>
              <a:t>11/01/2018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76632-A14D-48B6-ACE1-AF712D161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53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2ED0CCD1-486B-4D1C-94DE-F9C29DF2546D}" type="datetimeFigureOut">
              <a:rPr lang="en-GB" smtClean="0"/>
              <a:pPr/>
              <a:t>11/01/2018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D0B4D239-2BE5-4AAE-AA7C-B6CF48B2BB9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098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11/01/2018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11/01/2018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11/01/2018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0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11/01/2018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11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11/01/2018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8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11/01/2018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5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11/01/2018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78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11/01/2018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10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11/01/2018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742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11/01/2018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34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29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Predict: What is this unit about? </a:t>
            </a:r>
            <a:endParaRPr lang="en-GB" dirty="0"/>
          </a:p>
        </p:txBody>
      </p:sp>
      <p:pic>
        <p:nvPicPr>
          <p:cNvPr id="1026" name="Picture 2" descr="Image result for british olympic team ri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3816424" cy="2312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lion king cas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56792"/>
            <a:ext cx="3913120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work tea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224" y="4077072"/>
            <a:ext cx="3816424" cy="2405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3886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Unit 4: Teamwork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3861048"/>
            <a:ext cx="8208912" cy="1752600"/>
          </a:xfrm>
        </p:spPr>
        <p:txBody>
          <a:bodyPr/>
          <a:lstStyle/>
          <a:p>
            <a:pPr algn="l"/>
            <a:r>
              <a:rPr lang="en-GB" dirty="0" smtClean="0"/>
              <a:t>LO: To reflect on our own teamwork skills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69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02632" cy="1143000"/>
          </a:xfrm>
        </p:spPr>
        <p:txBody>
          <a:bodyPr>
            <a:normAutofit/>
          </a:bodyPr>
          <a:lstStyle/>
          <a:p>
            <a:pPr algn="l"/>
            <a:r>
              <a:rPr lang="en-GB" sz="3600" dirty="0" smtClean="0"/>
              <a:t>Reflection: </a:t>
            </a:r>
            <a:endParaRPr lang="en-GB" sz="3600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3851920" y="1624964"/>
            <a:ext cx="4536504" cy="41082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bg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bg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bg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bg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dirty="0" smtClean="0">
                <a:solidFill>
                  <a:schemeClr val="tx1"/>
                </a:solidFill>
              </a:rPr>
              <a:t>Analyse your own </a:t>
            </a:r>
            <a:r>
              <a:rPr lang="en-GB" sz="2400" dirty="0" err="1" smtClean="0">
                <a:solidFill>
                  <a:schemeClr val="tx1"/>
                </a:solidFill>
              </a:rPr>
              <a:t>teamworking</a:t>
            </a:r>
            <a:r>
              <a:rPr lang="en-GB" sz="2400" dirty="0" smtClean="0">
                <a:solidFill>
                  <a:schemeClr val="tx1"/>
                </a:solidFill>
              </a:rPr>
              <a:t> experiences.  </a:t>
            </a:r>
          </a:p>
          <a:p>
            <a:pPr marL="0" indent="0">
              <a:buNone/>
            </a:pPr>
            <a:endParaRPr lang="en-GB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sz="2400" dirty="0" smtClean="0">
                <a:solidFill>
                  <a:schemeClr val="tx1"/>
                </a:solidFill>
              </a:rPr>
              <a:t>Reflect not only on the jobs you did (</a:t>
            </a:r>
            <a:r>
              <a:rPr lang="en-GB" sz="2400" dirty="0">
                <a:solidFill>
                  <a:schemeClr val="tx1"/>
                </a:solidFill>
              </a:rPr>
              <a:t>e.g. scored a </a:t>
            </a:r>
            <a:r>
              <a:rPr lang="en-GB" sz="2400" dirty="0" smtClean="0">
                <a:solidFill>
                  <a:schemeClr val="tx1"/>
                </a:solidFill>
              </a:rPr>
              <a:t>goal) but also other contributions (e.g. encouraged other people)</a:t>
            </a:r>
            <a:endParaRPr lang="en-GB" sz="24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10" t="24811" r="52273" b="9015"/>
          <a:stretch/>
        </p:blipFill>
        <p:spPr bwMode="auto">
          <a:xfrm>
            <a:off x="251520" y="1628800"/>
            <a:ext cx="3366655" cy="4840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5003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Use your reflection sheet, to make an overall assessment 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4" t="42697" r="54335" b="36299"/>
          <a:stretch/>
        </p:blipFill>
        <p:spPr bwMode="auto">
          <a:xfrm>
            <a:off x="395536" y="2492896"/>
            <a:ext cx="8314520" cy="1577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54935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Teamwork Trial: The Human Knot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23528" y="1600200"/>
            <a:ext cx="8363272" cy="4525963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Stand in a circle in groups of 6-8 (teacher note: there must be at least 4)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Hold up your right hand and grab the hand of someone else in the circle (you cannot grab the person beside you)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Hold up your left hand and grab the hand of someone else in the circle </a:t>
            </a:r>
            <a:r>
              <a:rPr lang="en-GB" dirty="0">
                <a:solidFill>
                  <a:schemeClr val="tx1"/>
                </a:solidFill>
              </a:rPr>
              <a:t>(you cannot grab the person beside you)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Now untangle the knot.  If someone lets go, you must start again! 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212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Human Knot: Rules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19256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Don’t let go (if you let go, you must start again)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Don’t pull or tug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solidFill>
                  <a:schemeClr val="tx1"/>
                </a:solidFill>
              </a:rPr>
              <a:t>Work together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55576" y="4636549"/>
            <a:ext cx="5544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https://www.youtube.com/watch?v=hggi_gibbCU</a:t>
            </a:r>
          </a:p>
        </p:txBody>
      </p:sp>
    </p:spTree>
    <p:extLst>
      <p:ext uri="{BB962C8B-B14F-4D97-AF65-F5344CB8AC3E}">
        <p14:creationId xmlns:p14="http://schemas.microsoft.com/office/powerpoint/2010/main" val="74715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r>
              <a:rPr lang="en-GB" dirty="0" smtClean="0"/>
              <a:t>Review your teamwork number: Was it right?  </a:t>
            </a:r>
            <a:endParaRPr lang="en-GB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1" t="61293" r="54638" b="20176"/>
          <a:stretch/>
        </p:blipFill>
        <p:spPr bwMode="auto">
          <a:xfrm>
            <a:off x="305881" y="3068960"/>
            <a:ext cx="8603046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07904" y="5157192"/>
            <a:ext cx="3456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/>
              <a:t>Explain why</a:t>
            </a:r>
            <a:endParaRPr lang="en-GB" sz="4000" dirty="0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4427984" y="3933056"/>
            <a:ext cx="1008112" cy="13681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9094504"/>
      </p:ext>
    </p:extLst>
  </p:cSld>
  <p:clrMapOvr>
    <a:masterClrMapping/>
  </p:clrMapOvr>
</p:sld>
</file>

<file path=ppt/theme/theme1.xml><?xml version="1.0" encoding="utf-8"?>
<a:theme xmlns:a="http://schemas.openxmlformats.org/drawingml/2006/main" name="Stepping Ston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ic Sa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Stepping Stones</Template>
  <TotalTime>487</TotalTime>
  <Words>191</Words>
  <Application>Microsoft Office PowerPoint</Application>
  <PresentationFormat>On-screen Show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Stepping Stones</vt:lpstr>
      <vt:lpstr>Predict: What is this unit about? </vt:lpstr>
      <vt:lpstr>Unit 4: Teamwork</vt:lpstr>
      <vt:lpstr>Reflection: </vt:lpstr>
      <vt:lpstr>Use your reflection sheet, to make an overall assessment </vt:lpstr>
      <vt:lpstr>Teamwork Trial: The Human Knot</vt:lpstr>
      <vt:lpstr>Human Knot: Rules</vt:lpstr>
      <vt:lpstr>Review your teamwork number: Was it right?  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Predict: What is this unit about?</dc:title>
  <dc:creator>Mr P. Larvin</dc:creator>
  <cp:lastModifiedBy>Ms K. Mitchell</cp:lastModifiedBy>
  <cp:revision>14</cp:revision>
  <dcterms:created xsi:type="dcterms:W3CDTF">2017-04-21T07:43:18Z</dcterms:created>
  <dcterms:modified xsi:type="dcterms:W3CDTF">2018-01-11T16:09:21Z</dcterms:modified>
</cp:coreProperties>
</file>